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18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3BD77-663F-CD8F-ED0B-8872705E07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AC8526-5E30-487C-D264-A93F1C15CB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EE682-3646-CFFC-391A-B28161901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5F65-B5BB-4714-B4E0-48E2074A3FD1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8F050-9878-08C3-68DD-A9C7305EE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E4407-BAA9-887A-80CE-322F4C1F4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8E82-34E8-4FA7-9F85-7CADEBFA82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740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96B53-9896-142A-C07D-00B7FEBD1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B1625F-A66E-7239-EF1E-2ED58A7DF6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1B232F-ECFF-8E13-9D5B-B06DCB345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5F65-B5BB-4714-B4E0-48E2074A3FD1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589DD-27D2-185C-9BCE-9AAB19F22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68E60-7C9F-184D-1138-762307EC4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8E82-34E8-4FA7-9F85-7CADEBFA82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28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7690A6-B68A-247E-33D6-F6F7CF8412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5E952B-1E18-AEE9-E4F3-6F9FDFA54B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660A5-96A0-6EA3-07FF-E94F6F751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5F65-B5BB-4714-B4E0-48E2074A3FD1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0D6A17-31A5-BE27-ED68-0F7BDA8F9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6CEAA-1A45-F037-E17F-B3C8C3606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8E82-34E8-4FA7-9F85-7CADEBFA82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993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6E4FF-87EE-1AB4-E3B1-D9841C705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82AB5-C65C-774C-311E-E0DA9F3E5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C722F-B6B9-0E47-92B9-2DCA718E9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5F65-B5BB-4714-B4E0-48E2074A3FD1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5A96D-44E5-D2BC-122F-EEFE042C1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85E1-1429-1A86-0E9D-51DD504D0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8E82-34E8-4FA7-9F85-7CADEBFA82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83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16BE-9DF1-BA71-A098-0481C5D33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5FAFA5-6B83-D0D9-91FF-13DC9E03A3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A09EA9-7BF3-FFCB-5A3F-20A0C5646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5F65-B5BB-4714-B4E0-48E2074A3FD1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C3527A-4AD8-4477-ECE2-7B15A3DDE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A5DA32-2EFC-2097-AD42-EE49AF399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8E82-34E8-4FA7-9F85-7CADEBFA82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99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9DCD5-1FE5-2AEA-97B7-46EF4E4EB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45D5D-BFDB-3311-81B4-AF820940E6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FFCC2B-C384-E35E-696C-4E0ADE09CE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AD490C-7F8B-F4C2-794F-9C2605D1F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5F65-B5BB-4714-B4E0-48E2074A3FD1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8ECF00-7C1A-A265-AF9E-BB16CBDAD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54C388-71F6-9C69-F723-09D617861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8E82-34E8-4FA7-9F85-7CADEBFA82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308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4023A-EC6C-89DB-DD8B-FA0E61A1C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463036-645E-27FC-F649-0C2022E55F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EB8AB3-007A-04C4-DBBB-1091A3A91D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B2A9CE-2F95-E8F1-3A65-F33DFFDBA6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6D6C92-0E7E-1AB4-F591-55F1358D5C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331B24-3AAB-A43A-A092-020A3A90E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5F65-B5BB-4714-B4E0-48E2074A3FD1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9A164C-71B9-5205-4A1C-FC51B9912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C37A8B-7311-4876-64E4-0B7DAF7AB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8E82-34E8-4FA7-9F85-7CADEBFA82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776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85231-3F48-B285-76CB-EE462CFD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CD236E-4EAE-126E-B9DA-3556A740C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5F65-B5BB-4714-B4E0-48E2074A3FD1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92C19-82DA-2925-6B40-595F5886C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5046E0-1FA1-2C49-4F19-2F789704D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8E82-34E8-4FA7-9F85-7CADEBFA82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375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425799-A4C3-3604-413E-35C49BBBE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5F65-B5BB-4714-B4E0-48E2074A3FD1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28C91C-B7FC-D188-F210-12B17612B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F1C190-9721-1EC1-CAF0-EA43C4CF3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8E82-34E8-4FA7-9F85-7CADEBFA82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43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5B2D9-851A-6D56-B884-7C05390A5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E19B3-5864-560D-1E14-75B5CC85DD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FE60E7-D49E-3BC1-34DD-0C9CDC8304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BB7B65-AB45-429F-C90F-556DEFBD2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5F65-B5BB-4714-B4E0-48E2074A3FD1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877D43-5820-3949-D28B-D8FC40C53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2FA7FE-2A9D-928C-4357-C057EEEFF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8E82-34E8-4FA7-9F85-7CADEBFA82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7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6F662-E0A9-CB74-8201-339807A5D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BA2959-FDD9-51B2-1D87-27477E707B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1A851C-055D-F1F0-ECBC-E4E3B34BE6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2A4A09-9596-2897-6FF0-7AE8D5EE3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5F65-B5BB-4714-B4E0-48E2074A3FD1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40782F-3C19-3E63-10D4-120442C73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A881A0-C0F8-1BFB-3ADD-7C383EDD0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98E82-34E8-4FA7-9F85-7CADEBFA82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331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469A42-24F4-3716-1C01-E1993E811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F006B0-2FAD-F9A1-A7EB-4CEF714DD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40D6F-7C03-5E67-B50B-3953E96AA3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55F65-B5BB-4714-B4E0-48E2074A3FD1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16B2F2-17C2-595B-5D55-84BECDFFCE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8AF9C9-E22C-5640-670B-F39A44AB0F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98E82-34E8-4FA7-9F85-7CADEBFA82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574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F367FEB-506F-26CA-EAB5-0B16B4B0EB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901" t="-14716" r="-20069" b="-7114"/>
          <a:stretch/>
        </p:blipFill>
        <p:spPr>
          <a:xfrm>
            <a:off x="1126435" y="1786904"/>
            <a:ext cx="8865704" cy="3938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1B07D3-D8DD-FEC1-0BBA-D26977FEAF38}"/>
              </a:ext>
            </a:extLst>
          </p:cNvPr>
          <p:cNvSpPr txBox="1"/>
          <p:nvPr/>
        </p:nvSpPr>
        <p:spPr>
          <a:xfrm>
            <a:off x="1996880" y="1850216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LPS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DA764F8-4B5A-ACD5-5E4D-E5C3164D32EC}"/>
              </a:ext>
            </a:extLst>
          </p:cNvPr>
          <p:cNvCxnSpPr/>
          <p:nvPr/>
        </p:nvCxnSpPr>
        <p:spPr>
          <a:xfrm>
            <a:off x="3640743" y="1695234"/>
            <a:ext cx="21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1DD946C-6A36-7427-72A5-7D1D3628FD73}"/>
              </a:ext>
            </a:extLst>
          </p:cNvPr>
          <p:cNvCxnSpPr/>
          <p:nvPr/>
        </p:nvCxnSpPr>
        <p:spPr>
          <a:xfrm>
            <a:off x="5981539" y="1695234"/>
            <a:ext cx="21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0A4D1C0-3BAE-AF47-F534-BB69325E76A7}"/>
              </a:ext>
            </a:extLst>
          </p:cNvPr>
          <p:cNvSpPr txBox="1"/>
          <p:nvPr/>
        </p:nvSpPr>
        <p:spPr>
          <a:xfrm>
            <a:off x="5680165" y="1251751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itchFamily="34" charset="0"/>
              </a:rPr>
              <a:t>siRab11a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1BFB74-5B03-56BD-F8CB-8D546EDD3FEA}"/>
              </a:ext>
            </a:extLst>
          </p:cNvPr>
          <p:cNvSpPr txBox="1"/>
          <p:nvPr/>
        </p:nvSpPr>
        <p:spPr>
          <a:xfrm>
            <a:off x="3544856" y="1262592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scRNA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50B5FD-BA6B-9935-7916-D21ECD13D459}"/>
              </a:ext>
            </a:extLst>
          </p:cNvPr>
          <p:cNvSpPr txBox="1"/>
          <p:nvPr/>
        </p:nvSpPr>
        <p:spPr>
          <a:xfrm>
            <a:off x="3700676" y="1792679"/>
            <a:ext cx="4419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    -      +    +        -    -     +    +  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7C69383-20DD-0380-BAE9-D902EBE6D930}"/>
              </a:ext>
            </a:extLst>
          </p:cNvPr>
          <p:cNvCxnSpPr>
            <a:cxnSpLocks/>
          </p:cNvCxnSpPr>
          <p:nvPr/>
        </p:nvCxnSpPr>
        <p:spPr>
          <a:xfrm>
            <a:off x="8077402" y="3855712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EA190D2-BCD8-3DA2-EC5F-8A956F24DC08}"/>
              </a:ext>
            </a:extLst>
          </p:cNvPr>
          <p:cNvCxnSpPr>
            <a:cxnSpLocks/>
          </p:cNvCxnSpPr>
          <p:nvPr/>
        </p:nvCxnSpPr>
        <p:spPr>
          <a:xfrm>
            <a:off x="8055897" y="3363607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9F47D72-CEA7-C10E-E79E-CDDE2E6717DD}"/>
              </a:ext>
            </a:extLst>
          </p:cNvPr>
          <p:cNvCxnSpPr>
            <a:cxnSpLocks/>
          </p:cNvCxnSpPr>
          <p:nvPr/>
        </p:nvCxnSpPr>
        <p:spPr>
          <a:xfrm>
            <a:off x="8052829" y="307176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567B9B-ECA3-842B-9261-698AA0D4B203}"/>
              </a:ext>
            </a:extLst>
          </p:cNvPr>
          <p:cNvCxnSpPr>
            <a:cxnSpLocks/>
          </p:cNvCxnSpPr>
          <p:nvPr/>
        </p:nvCxnSpPr>
        <p:spPr>
          <a:xfrm>
            <a:off x="8080005" y="4431740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E823A12-454F-BBB2-B269-6F66BF4F554C}"/>
              </a:ext>
            </a:extLst>
          </p:cNvPr>
          <p:cNvSpPr txBox="1"/>
          <p:nvPr/>
        </p:nvSpPr>
        <p:spPr>
          <a:xfrm>
            <a:off x="8427178" y="2875169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09ECE1-A60A-71B1-CA13-6C3720D1EA07}"/>
              </a:ext>
            </a:extLst>
          </p:cNvPr>
          <p:cNvSpPr txBox="1"/>
          <p:nvPr/>
        </p:nvSpPr>
        <p:spPr>
          <a:xfrm>
            <a:off x="8420088" y="3183592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1DCC61-290A-253F-D386-E5717C17FBFF}"/>
              </a:ext>
            </a:extLst>
          </p:cNvPr>
          <p:cNvSpPr txBox="1"/>
          <p:nvPr/>
        </p:nvSpPr>
        <p:spPr>
          <a:xfrm>
            <a:off x="8402367" y="3703589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4F83EC-168F-8E33-C4BA-D959A6F4BA1A}"/>
              </a:ext>
            </a:extLst>
          </p:cNvPr>
          <p:cNvSpPr txBox="1"/>
          <p:nvPr/>
        </p:nvSpPr>
        <p:spPr>
          <a:xfrm>
            <a:off x="8331483" y="4245572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9B3F8EB-5111-288D-0119-A6B2F953B737}"/>
              </a:ext>
            </a:extLst>
          </p:cNvPr>
          <p:cNvCxnSpPr>
            <a:cxnSpLocks/>
          </p:cNvCxnSpPr>
          <p:nvPr/>
        </p:nvCxnSpPr>
        <p:spPr>
          <a:xfrm>
            <a:off x="8077992" y="2796715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B92988F-BB9D-4841-897B-9E13DD148F02}"/>
              </a:ext>
            </a:extLst>
          </p:cNvPr>
          <p:cNvSpPr txBox="1"/>
          <p:nvPr/>
        </p:nvSpPr>
        <p:spPr>
          <a:xfrm>
            <a:off x="8462615" y="2600116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DED8CD4-C2FC-B300-32DC-DE48DE968F3D}"/>
              </a:ext>
            </a:extLst>
          </p:cNvPr>
          <p:cNvCxnSpPr>
            <a:cxnSpLocks/>
          </p:cNvCxnSpPr>
          <p:nvPr/>
        </p:nvCxnSpPr>
        <p:spPr>
          <a:xfrm>
            <a:off x="8070900" y="2616992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BF4B166-BE55-2367-5CE4-CCD230A246B7}"/>
              </a:ext>
            </a:extLst>
          </p:cNvPr>
          <p:cNvSpPr txBox="1"/>
          <p:nvPr/>
        </p:nvSpPr>
        <p:spPr>
          <a:xfrm>
            <a:off x="8455523" y="2420393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D9F061E-DFA6-2CB7-0E5A-509656761A5A}"/>
              </a:ext>
            </a:extLst>
          </p:cNvPr>
          <p:cNvCxnSpPr>
            <a:cxnSpLocks/>
          </p:cNvCxnSpPr>
          <p:nvPr/>
        </p:nvCxnSpPr>
        <p:spPr>
          <a:xfrm>
            <a:off x="8074797" y="242914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3BBF240-CEC5-D431-057C-14CF69BA7A0C}"/>
              </a:ext>
            </a:extLst>
          </p:cNvPr>
          <p:cNvSpPr txBox="1"/>
          <p:nvPr/>
        </p:nvSpPr>
        <p:spPr>
          <a:xfrm>
            <a:off x="8469694" y="2201724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9F9730-E0F1-8515-884E-B5922CAA550E}"/>
              </a:ext>
            </a:extLst>
          </p:cNvPr>
          <p:cNvSpPr txBox="1"/>
          <p:nvPr/>
        </p:nvSpPr>
        <p:spPr>
          <a:xfrm>
            <a:off x="1688668" y="3220900"/>
            <a:ext cx="149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Pro-</a:t>
            </a:r>
            <a:r>
              <a:rPr lang="en-US" dirty="0"/>
              <a:t>Caspase1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3F3716C-2BCC-8F0E-E70F-64D6F5DF09C1}"/>
              </a:ext>
            </a:extLst>
          </p:cNvPr>
          <p:cNvCxnSpPr>
            <a:cxnSpLocks/>
          </p:cNvCxnSpPr>
          <p:nvPr/>
        </p:nvCxnSpPr>
        <p:spPr>
          <a:xfrm>
            <a:off x="3189768" y="3430163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E5C746C-4999-5D90-B0FC-C17CAC03067D}"/>
              </a:ext>
            </a:extLst>
          </p:cNvPr>
          <p:cNvSpPr txBox="1"/>
          <p:nvPr/>
        </p:nvSpPr>
        <p:spPr>
          <a:xfrm>
            <a:off x="1499416" y="452781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Caspase 1 p20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274FD3C-7862-49D1-BAFF-83A8B99BAB26}"/>
              </a:ext>
            </a:extLst>
          </p:cNvPr>
          <p:cNvCxnSpPr>
            <a:cxnSpLocks/>
          </p:cNvCxnSpPr>
          <p:nvPr/>
        </p:nvCxnSpPr>
        <p:spPr>
          <a:xfrm>
            <a:off x="3225206" y="4712485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2054079-428D-632A-FB60-4452453E8A7B}"/>
              </a:ext>
            </a:extLst>
          </p:cNvPr>
          <p:cNvSpPr txBox="1"/>
          <p:nvPr/>
        </p:nvSpPr>
        <p:spPr>
          <a:xfrm>
            <a:off x="811658" y="493160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 6B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201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picture containing text&#10;&#10;Description automatically generated">
            <a:extLst>
              <a:ext uri="{FF2B5EF4-FFF2-40B4-BE49-F238E27FC236}">
                <a16:creationId xmlns:a16="http://schemas.microsoft.com/office/drawing/2014/main" id="{A972DC5E-3D67-AFDA-36F4-BE8537D391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510" t="-5897" r="-19034" b="-19208"/>
          <a:stretch/>
        </p:blipFill>
        <p:spPr>
          <a:xfrm>
            <a:off x="1069621" y="1706075"/>
            <a:ext cx="8556112" cy="44658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7BDC3E-8427-2119-4B78-DED5CB977276}"/>
              </a:ext>
            </a:extLst>
          </p:cNvPr>
          <p:cNvSpPr txBox="1"/>
          <p:nvPr/>
        </p:nvSpPr>
        <p:spPr>
          <a:xfrm>
            <a:off x="1996880" y="1850216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LPS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E087FD-650E-B414-C1DF-42303E812F9A}"/>
              </a:ext>
            </a:extLst>
          </p:cNvPr>
          <p:cNvCxnSpPr/>
          <p:nvPr/>
        </p:nvCxnSpPr>
        <p:spPr>
          <a:xfrm>
            <a:off x="3640743" y="1695234"/>
            <a:ext cx="21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72A4725-71E2-DB4D-18B3-EF549E585C51}"/>
              </a:ext>
            </a:extLst>
          </p:cNvPr>
          <p:cNvCxnSpPr/>
          <p:nvPr/>
        </p:nvCxnSpPr>
        <p:spPr>
          <a:xfrm>
            <a:off x="5981539" y="1695234"/>
            <a:ext cx="21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3E9481E-7CC8-A556-2FC2-E6969CEDB63F}"/>
              </a:ext>
            </a:extLst>
          </p:cNvPr>
          <p:cNvSpPr txBox="1"/>
          <p:nvPr/>
        </p:nvSpPr>
        <p:spPr>
          <a:xfrm>
            <a:off x="5680165" y="1251751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itchFamily="34" charset="0"/>
              </a:rPr>
              <a:t>siRab11a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321E96-FC9F-FFC1-83EC-A9663BC64287}"/>
              </a:ext>
            </a:extLst>
          </p:cNvPr>
          <p:cNvSpPr txBox="1"/>
          <p:nvPr/>
        </p:nvSpPr>
        <p:spPr>
          <a:xfrm>
            <a:off x="3544856" y="1262592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scRNA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09EBF3-430F-3E9C-C9AB-8D898544A6BB}"/>
              </a:ext>
            </a:extLst>
          </p:cNvPr>
          <p:cNvSpPr txBox="1"/>
          <p:nvPr/>
        </p:nvSpPr>
        <p:spPr>
          <a:xfrm>
            <a:off x="3700676" y="1792679"/>
            <a:ext cx="4419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    -      +    +        -    -     +    +  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9489557-6937-D839-AC8E-C7B82AA915EC}"/>
              </a:ext>
            </a:extLst>
          </p:cNvPr>
          <p:cNvCxnSpPr>
            <a:cxnSpLocks/>
          </p:cNvCxnSpPr>
          <p:nvPr/>
        </p:nvCxnSpPr>
        <p:spPr>
          <a:xfrm>
            <a:off x="8108224" y="389680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1D23DA4-E12C-0D1B-0AF7-308E78DC37F0}"/>
              </a:ext>
            </a:extLst>
          </p:cNvPr>
          <p:cNvCxnSpPr>
            <a:cxnSpLocks/>
          </p:cNvCxnSpPr>
          <p:nvPr/>
        </p:nvCxnSpPr>
        <p:spPr>
          <a:xfrm>
            <a:off x="8055897" y="3363607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078CE28-77FC-8626-0D46-1A6F9631C582}"/>
              </a:ext>
            </a:extLst>
          </p:cNvPr>
          <p:cNvCxnSpPr>
            <a:cxnSpLocks/>
          </p:cNvCxnSpPr>
          <p:nvPr/>
        </p:nvCxnSpPr>
        <p:spPr>
          <a:xfrm>
            <a:off x="8052829" y="307176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6743AEB-BFF6-4AB0-21A8-2CE2D75BF978}"/>
              </a:ext>
            </a:extLst>
          </p:cNvPr>
          <p:cNvCxnSpPr>
            <a:cxnSpLocks/>
          </p:cNvCxnSpPr>
          <p:nvPr/>
        </p:nvCxnSpPr>
        <p:spPr>
          <a:xfrm>
            <a:off x="8080005" y="4431740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C6485E8-D499-9710-7357-8D830902A3FD}"/>
              </a:ext>
            </a:extLst>
          </p:cNvPr>
          <p:cNvSpPr txBox="1"/>
          <p:nvPr/>
        </p:nvSpPr>
        <p:spPr>
          <a:xfrm>
            <a:off x="8427178" y="2875169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5C85555-C3C9-C8D0-F139-54D15ECD063F}"/>
              </a:ext>
            </a:extLst>
          </p:cNvPr>
          <p:cNvSpPr txBox="1"/>
          <p:nvPr/>
        </p:nvSpPr>
        <p:spPr>
          <a:xfrm>
            <a:off x="8420088" y="3183592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B1D728-7AA7-8492-1029-02B5C4882DA9}"/>
              </a:ext>
            </a:extLst>
          </p:cNvPr>
          <p:cNvSpPr txBox="1"/>
          <p:nvPr/>
        </p:nvSpPr>
        <p:spPr>
          <a:xfrm>
            <a:off x="8433189" y="3744685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0A1BFA-270A-9CE7-EE75-D009646E12A2}"/>
              </a:ext>
            </a:extLst>
          </p:cNvPr>
          <p:cNvSpPr txBox="1"/>
          <p:nvPr/>
        </p:nvSpPr>
        <p:spPr>
          <a:xfrm>
            <a:off x="8331483" y="4245572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58A6B18-DBAA-2185-7D52-03A6261D444A}"/>
              </a:ext>
            </a:extLst>
          </p:cNvPr>
          <p:cNvCxnSpPr>
            <a:cxnSpLocks/>
          </p:cNvCxnSpPr>
          <p:nvPr/>
        </p:nvCxnSpPr>
        <p:spPr>
          <a:xfrm>
            <a:off x="8077992" y="2796715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C2D0CC0-E789-BAAC-FCBB-B2C01E170F52}"/>
              </a:ext>
            </a:extLst>
          </p:cNvPr>
          <p:cNvSpPr txBox="1"/>
          <p:nvPr/>
        </p:nvSpPr>
        <p:spPr>
          <a:xfrm>
            <a:off x="8462615" y="2600116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1644FC3-4880-525D-08EE-04FF3CFA1E42}"/>
              </a:ext>
            </a:extLst>
          </p:cNvPr>
          <p:cNvCxnSpPr>
            <a:cxnSpLocks/>
          </p:cNvCxnSpPr>
          <p:nvPr/>
        </p:nvCxnSpPr>
        <p:spPr>
          <a:xfrm>
            <a:off x="8070900" y="2616992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C51770E-DD7C-F241-9B9F-4C92E1533B0B}"/>
              </a:ext>
            </a:extLst>
          </p:cNvPr>
          <p:cNvSpPr txBox="1"/>
          <p:nvPr/>
        </p:nvSpPr>
        <p:spPr>
          <a:xfrm>
            <a:off x="8455523" y="2420393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8F971F3-520C-9CBB-4173-0475BA387DAD}"/>
              </a:ext>
            </a:extLst>
          </p:cNvPr>
          <p:cNvCxnSpPr>
            <a:cxnSpLocks/>
          </p:cNvCxnSpPr>
          <p:nvPr/>
        </p:nvCxnSpPr>
        <p:spPr>
          <a:xfrm>
            <a:off x="8074797" y="2429148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9B96FB7-EBF7-B848-3F8C-2A7F9B12AF3E}"/>
              </a:ext>
            </a:extLst>
          </p:cNvPr>
          <p:cNvSpPr txBox="1"/>
          <p:nvPr/>
        </p:nvSpPr>
        <p:spPr>
          <a:xfrm>
            <a:off x="8469694" y="2201724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727E0C2-5C28-2AAA-66DD-D4926A013831}"/>
              </a:ext>
            </a:extLst>
          </p:cNvPr>
          <p:cNvCxnSpPr>
            <a:cxnSpLocks/>
          </p:cNvCxnSpPr>
          <p:nvPr/>
        </p:nvCxnSpPr>
        <p:spPr>
          <a:xfrm>
            <a:off x="8129665" y="4840991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737AB58-04F5-4BC7-8F12-BFB29C0F1BF5}"/>
              </a:ext>
            </a:extLst>
          </p:cNvPr>
          <p:cNvSpPr txBox="1"/>
          <p:nvPr/>
        </p:nvSpPr>
        <p:spPr>
          <a:xfrm>
            <a:off x="8381143" y="4654823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A67E1B5-398B-AD1A-988D-1DE4A2BFF6F9}"/>
              </a:ext>
            </a:extLst>
          </p:cNvPr>
          <p:cNvSpPr txBox="1"/>
          <p:nvPr/>
        </p:nvSpPr>
        <p:spPr>
          <a:xfrm>
            <a:off x="2245052" y="3868521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Pro-IL-1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7F34411-9C0F-E487-8947-D96D5CDB7CCF}"/>
              </a:ext>
            </a:extLst>
          </p:cNvPr>
          <p:cNvCxnSpPr>
            <a:cxnSpLocks/>
          </p:cNvCxnSpPr>
          <p:nvPr/>
        </p:nvCxnSpPr>
        <p:spPr>
          <a:xfrm>
            <a:off x="3354152" y="4053187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0886D67-8C87-C63A-2DA9-58A89112B6DB}"/>
              </a:ext>
            </a:extLst>
          </p:cNvPr>
          <p:cNvSpPr txBox="1"/>
          <p:nvPr/>
        </p:nvSpPr>
        <p:spPr>
          <a:xfrm>
            <a:off x="2280490" y="4946670"/>
            <a:ext cx="116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IL-1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p17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96FB09D-1AF6-0166-03D4-8A894EFF0589}"/>
              </a:ext>
            </a:extLst>
          </p:cNvPr>
          <p:cNvCxnSpPr>
            <a:cxnSpLocks/>
          </p:cNvCxnSpPr>
          <p:nvPr/>
        </p:nvCxnSpPr>
        <p:spPr>
          <a:xfrm>
            <a:off x="3389590" y="5131336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8EEE2B7-1AB0-A25F-B2A0-708493260C43}"/>
              </a:ext>
            </a:extLst>
          </p:cNvPr>
          <p:cNvSpPr txBox="1"/>
          <p:nvPr/>
        </p:nvSpPr>
        <p:spPr>
          <a:xfrm>
            <a:off x="811658" y="493160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 6B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599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4F620B68-3558-E1DB-7296-14FC1E18B7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69" t="-26834" r="-18438" b="-19667"/>
          <a:stretch/>
        </p:blipFill>
        <p:spPr>
          <a:xfrm>
            <a:off x="1558978" y="1126435"/>
            <a:ext cx="8110317" cy="42779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993D920-C849-41B3-A901-DB44E00FCC07}"/>
              </a:ext>
            </a:extLst>
          </p:cNvPr>
          <p:cNvSpPr txBox="1"/>
          <p:nvPr/>
        </p:nvSpPr>
        <p:spPr>
          <a:xfrm>
            <a:off x="1966058" y="1511171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LPS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32D022-B080-4C32-8505-84CC7AEC85A7}"/>
              </a:ext>
            </a:extLst>
          </p:cNvPr>
          <p:cNvCxnSpPr/>
          <p:nvPr/>
        </p:nvCxnSpPr>
        <p:spPr>
          <a:xfrm>
            <a:off x="3609921" y="1356189"/>
            <a:ext cx="21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C0DEB5E-F60B-400D-998C-E4CF3011EF96}"/>
              </a:ext>
            </a:extLst>
          </p:cNvPr>
          <p:cNvCxnSpPr/>
          <p:nvPr/>
        </p:nvCxnSpPr>
        <p:spPr>
          <a:xfrm>
            <a:off x="5950717" y="1356189"/>
            <a:ext cx="2160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D88B9B3-D4D3-40DD-9D17-00F2CB87C10B}"/>
              </a:ext>
            </a:extLst>
          </p:cNvPr>
          <p:cNvSpPr txBox="1"/>
          <p:nvPr/>
        </p:nvSpPr>
        <p:spPr>
          <a:xfrm>
            <a:off x="5649343" y="912706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itchFamily="34" charset="0"/>
              </a:rPr>
              <a:t>siRab11a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1725D3-C767-4F8F-B8A9-FAD1640D255F}"/>
              </a:ext>
            </a:extLst>
          </p:cNvPr>
          <p:cNvSpPr txBox="1"/>
          <p:nvPr/>
        </p:nvSpPr>
        <p:spPr>
          <a:xfrm>
            <a:off x="3514034" y="923547"/>
            <a:ext cx="2286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scRNA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934BD9-5A0F-4958-AE4C-BDF0A1ECBF97}"/>
              </a:ext>
            </a:extLst>
          </p:cNvPr>
          <p:cNvSpPr txBox="1"/>
          <p:nvPr/>
        </p:nvSpPr>
        <p:spPr>
          <a:xfrm>
            <a:off x="3669854" y="1453634"/>
            <a:ext cx="4419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    -      +    +        -    -     +    +   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6DAE0ECF-00C3-8B15-D8E9-07610701102C}"/>
              </a:ext>
            </a:extLst>
          </p:cNvPr>
          <p:cNvCxnSpPr>
            <a:cxnSpLocks/>
          </p:cNvCxnSpPr>
          <p:nvPr/>
        </p:nvCxnSpPr>
        <p:spPr>
          <a:xfrm>
            <a:off x="8077402" y="3855712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CEA1B9B-612C-B85B-AB70-90B5E8E79830}"/>
              </a:ext>
            </a:extLst>
          </p:cNvPr>
          <p:cNvCxnSpPr>
            <a:cxnSpLocks/>
          </p:cNvCxnSpPr>
          <p:nvPr/>
        </p:nvCxnSpPr>
        <p:spPr>
          <a:xfrm>
            <a:off x="8055897" y="3250593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4C5AD7A-AB11-AFE2-B5C1-B621AAA78769}"/>
              </a:ext>
            </a:extLst>
          </p:cNvPr>
          <p:cNvCxnSpPr>
            <a:cxnSpLocks/>
          </p:cNvCxnSpPr>
          <p:nvPr/>
        </p:nvCxnSpPr>
        <p:spPr>
          <a:xfrm>
            <a:off x="8052829" y="2691627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3BD532-65DB-0134-2E6F-3EE4894F401F}"/>
              </a:ext>
            </a:extLst>
          </p:cNvPr>
          <p:cNvCxnSpPr>
            <a:cxnSpLocks/>
          </p:cNvCxnSpPr>
          <p:nvPr/>
        </p:nvCxnSpPr>
        <p:spPr>
          <a:xfrm>
            <a:off x="8080005" y="4431740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61436EB-4EA6-9B7D-D576-638F86FF01B2}"/>
              </a:ext>
            </a:extLst>
          </p:cNvPr>
          <p:cNvSpPr txBox="1"/>
          <p:nvPr/>
        </p:nvSpPr>
        <p:spPr>
          <a:xfrm>
            <a:off x="8427178" y="2495028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0340AD0-AE52-EA34-748B-56C0E3550EF3}"/>
              </a:ext>
            </a:extLst>
          </p:cNvPr>
          <p:cNvSpPr txBox="1"/>
          <p:nvPr/>
        </p:nvSpPr>
        <p:spPr>
          <a:xfrm>
            <a:off x="8420088" y="3070578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A409C8-ED32-E1F5-0535-D720051A53BF}"/>
              </a:ext>
            </a:extLst>
          </p:cNvPr>
          <p:cNvSpPr txBox="1"/>
          <p:nvPr/>
        </p:nvSpPr>
        <p:spPr>
          <a:xfrm>
            <a:off x="8402367" y="3703589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81CE57-CE69-75E8-1BBE-BFAACD192AE8}"/>
              </a:ext>
            </a:extLst>
          </p:cNvPr>
          <p:cNvSpPr txBox="1"/>
          <p:nvPr/>
        </p:nvSpPr>
        <p:spPr>
          <a:xfrm>
            <a:off x="8331483" y="4245572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CF097CE-5FEF-2D0A-3217-898C44C65904}"/>
              </a:ext>
            </a:extLst>
          </p:cNvPr>
          <p:cNvCxnSpPr>
            <a:cxnSpLocks/>
          </p:cNvCxnSpPr>
          <p:nvPr/>
        </p:nvCxnSpPr>
        <p:spPr>
          <a:xfrm>
            <a:off x="8077992" y="2416574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D4151C4-A8C2-D1A7-2780-F8E783AAF6A0}"/>
              </a:ext>
            </a:extLst>
          </p:cNvPr>
          <p:cNvSpPr txBox="1"/>
          <p:nvPr/>
        </p:nvSpPr>
        <p:spPr>
          <a:xfrm>
            <a:off x="8462615" y="2219975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B0A6537-CEF3-1F4C-B530-4BFC64E0FFD3}"/>
              </a:ext>
            </a:extLst>
          </p:cNvPr>
          <p:cNvCxnSpPr>
            <a:cxnSpLocks/>
          </p:cNvCxnSpPr>
          <p:nvPr/>
        </p:nvCxnSpPr>
        <p:spPr>
          <a:xfrm>
            <a:off x="8070900" y="2236851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1B24B56-9F22-5266-F58F-BB1364F1BD1F}"/>
              </a:ext>
            </a:extLst>
          </p:cNvPr>
          <p:cNvSpPr txBox="1"/>
          <p:nvPr/>
        </p:nvSpPr>
        <p:spPr>
          <a:xfrm>
            <a:off x="8455523" y="2040252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11B9DC3-A777-D9ED-7C31-5CAD8C08BBFA}"/>
              </a:ext>
            </a:extLst>
          </p:cNvPr>
          <p:cNvCxnSpPr>
            <a:cxnSpLocks/>
          </p:cNvCxnSpPr>
          <p:nvPr/>
        </p:nvCxnSpPr>
        <p:spPr>
          <a:xfrm>
            <a:off x="8074797" y="2049007"/>
            <a:ext cx="32299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ADE8852E-CA8E-A730-055F-AA025F88239A}"/>
              </a:ext>
            </a:extLst>
          </p:cNvPr>
          <p:cNvSpPr txBox="1"/>
          <p:nvPr/>
        </p:nvSpPr>
        <p:spPr>
          <a:xfrm>
            <a:off x="8469694" y="1852408"/>
            <a:ext cx="1156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1935F9D-D205-0D16-D6AB-09C607DB65E3}"/>
              </a:ext>
            </a:extLst>
          </p:cNvPr>
          <p:cNvSpPr txBox="1"/>
          <p:nvPr/>
        </p:nvSpPr>
        <p:spPr>
          <a:xfrm>
            <a:off x="2276500" y="375729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15D3131-F96F-7127-A42B-6CF108A858E3}"/>
              </a:ext>
            </a:extLst>
          </p:cNvPr>
          <p:cNvCxnSpPr>
            <a:cxnSpLocks/>
          </p:cNvCxnSpPr>
          <p:nvPr/>
        </p:nvCxnSpPr>
        <p:spPr>
          <a:xfrm>
            <a:off x="3323923" y="3940999"/>
            <a:ext cx="216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982D7B4-29C1-AD39-4D55-81F89D25FC23}"/>
              </a:ext>
            </a:extLst>
          </p:cNvPr>
          <p:cNvSpPr txBox="1"/>
          <p:nvPr/>
        </p:nvSpPr>
        <p:spPr>
          <a:xfrm>
            <a:off x="811658" y="493160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 6B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292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94</Words>
  <Application>Microsoft Office PowerPoint</Application>
  <PresentationFormat>Widescreen</PresentationFormat>
  <Paragraphs>42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Huang, Longshuang</dc:creator>
  <cp:lastModifiedBy>inke2011@gmail.com</cp:lastModifiedBy>
  <cp:revision>6</cp:revision>
  <dcterms:created xsi:type="dcterms:W3CDTF">2022-10-07T01:16:05Z</dcterms:created>
  <dcterms:modified xsi:type="dcterms:W3CDTF">2022-10-11T17:39:09Z</dcterms:modified>
</cp:coreProperties>
</file>